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1"/>
  </p:notesMasterIdLst>
  <p:handoutMasterIdLst>
    <p:handoutMasterId r:id="rId452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433" r:id="rId438"/>
    <p:sldId id="434" r:id="rId439"/>
    <p:sldId id="566" r:id="rId440"/>
    <p:sldId id="496" r:id="rId441"/>
    <p:sldId id="567" r:id="rId442"/>
    <p:sldId id="569" r:id="rId443"/>
    <p:sldId id="570" r:id="rId444"/>
    <p:sldId id="568" r:id="rId445"/>
    <p:sldId id="322" r:id="rId446"/>
    <p:sldId id="323" r:id="rId447"/>
    <p:sldId id="656" r:id="rId448"/>
    <p:sldId id="324" r:id="rId449"/>
    <p:sldId id="498" r:id="rId450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viewProps" Target="viewProps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456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tableStyles" Target="tableStyles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handoutMaster" Target="handoutMasters/handout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commentAuthors" Target="commentAuthor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2017-04-28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2017-04-28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28/04/2017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28/04/2017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28/04/2017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28/04/2017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28/04/2017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28/04/2017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28/04/2017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28/04/2017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28/04/2017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28/04/2017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28/04/2017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28/04/2017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3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feature/img_proc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6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49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glob import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glob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glob(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(), 'data', 'output.txt')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head, tail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head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/Tests', tail == 'test.txt'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tail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head == '/home/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/Tests', tail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root ==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/Tests/test',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/')</a:t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root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</a:p>
          <a:p>
            <a:pPr marL="914400" lvl="2" indent="0">
              <a:buNone/>
            </a:pP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file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directory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and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7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2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2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64272</TotalTime>
  <Words>22121</Words>
  <Application>Microsoft Office PowerPoint</Application>
  <PresentationFormat>On-screen Show (4:3)</PresentationFormat>
  <Paragraphs>5455</Paragraphs>
  <Slides>449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449</vt:i4>
      </vt:variant>
    </vt:vector>
  </HeadingPairs>
  <TitlesOfParts>
    <vt:vector size="460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872</cp:revision>
  <cp:lastPrinted>2013-05-30T07:55:36Z</cp:lastPrinted>
  <dcterms:created xsi:type="dcterms:W3CDTF">2013-02-08T06:04:20Z</dcterms:created>
  <dcterms:modified xsi:type="dcterms:W3CDTF">2017-04-28T20:13:09Z</dcterms:modified>
</cp:coreProperties>
</file>